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5268-ADE7-4F18-8F0A-9330D84B0C92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468-7F19-4F1F-BECE-DE1A6093C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5268-ADE7-4F18-8F0A-9330D84B0C92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468-7F19-4F1F-BECE-DE1A6093C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5268-ADE7-4F18-8F0A-9330D84B0C92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468-7F19-4F1F-BECE-DE1A6093C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5268-ADE7-4F18-8F0A-9330D84B0C92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468-7F19-4F1F-BECE-DE1A6093C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5268-ADE7-4F18-8F0A-9330D84B0C92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468-7F19-4F1F-BECE-DE1A6093C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5268-ADE7-4F18-8F0A-9330D84B0C92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468-7F19-4F1F-BECE-DE1A6093C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5268-ADE7-4F18-8F0A-9330D84B0C92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468-7F19-4F1F-BECE-DE1A6093C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5268-ADE7-4F18-8F0A-9330D84B0C92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468-7F19-4F1F-BECE-DE1A6093C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5268-ADE7-4F18-8F0A-9330D84B0C92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468-7F19-4F1F-BECE-DE1A6093C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5268-ADE7-4F18-8F0A-9330D84B0C92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468-7F19-4F1F-BECE-DE1A6093C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5268-ADE7-4F18-8F0A-9330D84B0C92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0468-7F19-4F1F-BECE-DE1A6093C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85268-ADE7-4F18-8F0A-9330D84B0C92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00468-7F19-4F1F-BECE-DE1A6093C5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today.com/story/news/nation-now/2014/12/09/i-cant-breathe-protest-slogans-black-lives-matter/20135515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smtClean="0">
                <a:latin typeface="AvantGarde" pitchFamily="34" charset="0"/>
              </a:rPr>
              <a:t>What do you know about the recent protests that have been happening across the nation? How has language played a role in these protests? i.e. slogans, hash tags, etc.</a:t>
            </a:r>
            <a:endParaRPr lang="en-US" sz="4400" b="1" dirty="0">
              <a:latin typeface="AvantGarde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Agency FB" pitchFamily="34" charset="0"/>
              </a:rPr>
              <a:t>Warm-Up: The Language of Protest</a:t>
            </a:r>
            <a:endParaRPr lang="en-US" sz="6000" b="1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Agency FB" pitchFamily="34" charset="0"/>
              </a:rPr>
              <a:t>Buzz Words </a:t>
            </a:r>
            <a:endParaRPr lang="en-US" sz="8000" b="1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182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u="sng" dirty="0" smtClean="0">
                <a:latin typeface="AvantGarde" pitchFamily="34" charset="0"/>
              </a:rPr>
              <a:t>Slogan</a:t>
            </a:r>
            <a:r>
              <a:rPr lang="en-US" b="1" dirty="0" smtClean="0">
                <a:latin typeface="AvantGarde" pitchFamily="34" charset="0"/>
              </a:rPr>
              <a:t> – (n). A distinctive cry, phrase, or motto of any party, group, manufacturer, or person; catchphrase;  a war cry or gathering cry</a:t>
            </a:r>
          </a:p>
          <a:p>
            <a:pPr>
              <a:buNone/>
            </a:pPr>
            <a:r>
              <a:rPr lang="en-US" b="1" dirty="0" smtClean="0">
                <a:latin typeface="AvantGarde" pitchFamily="34" charset="0"/>
              </a:rPr>
              <a:t> </a:t>
            </a:r>
          </a:p>
          <a:p>
            <a:pPr>
              <a:buNone/>
            </a:pPr>
            <a:endParaRPr lang="en-US" b="1" dirty="0">
              <a:latin typeface="AvantGarde" pitchFamily="34" charset="0"/>
            </a:endParaRPr>
          </a:p>
          <a:p>
            <a:pPr>
              <a:buNone/>
            </a:pPr>
            <a:endParaRPr lang="en-US" b="1" dirty="0">
              <a:latin typeface="AvantGarde" pitchFamily="34" charset="0"/>
            </a:endParaRPr>
          </a:p>
          <a:p>
            <a:pPr>
              <a:buNone/>
            </a:pPr>
            <a:endParaRPr lang="en-US" b="1" dirty="0">
              <a:latin typeface="AvantGard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581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vantGarde" pitchFamily="34" charset="0"/>
              </a:rPr>
              <a:t>Just Do It…</a:t>
            </a:r>
            <a:endParaRPr lang="en-US" sz="3600" b="1" dirty="0">
              <a:latin typeface="AvantGard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3505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vantGarde" pitchFamily="34" charset="0"/>
              </a:rPr>
              <a:t>Nike</a:t>
            </a:r>
            <a:endParaRPr lang="en-US" sz="3600" b="1" dirty="0">
              <a:latin typeface="AvantGard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419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vantGarde" pitchFamily="34" charset="0"/>
              </a:rPr>
              <a:t>Save Money, Live Better</a:t>
            </a:r>
            <a:endParaRPr lang="en-US" sz="3600" b="1" dirty="0">
              <a:latin typeface="AvantGarde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4419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vantGarde" pitchFamily="34" charset="0"/>
              </a:rPr>
              <a:t>Wal-Mart </a:t>
            </a:r>
            <a:endParaRPr lang="en-US" sz="3600" b="1" dirty="0">
              <a:latin typeface="AvantGard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4102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AvantGarde" pitchFamily="34" charset="0"/>
              </a:rPr>
              <a:t>Betcha</a:t>
            </a:r>
            <a:r>
              <a:rPr lang="en-US" sz="3600" b="1" dirty="0" smtClean="0">
                <a:latin typeface="AvantGarde" pitchFamily="34" charset="0"/>
              </a:rPr>
              <a:t> Can’t Eat Just One</a:t>
            </a:r>
            <a:endParaRPr lang="en-US" sz="3600" b="1" dirty="0">
              <a:latin typeface="AvantGarde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54102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vantGarde" pitchFamily="34" charset="0"/>
              </a:rPr>
              <a:t>Lays </a:t>
            </a:r>
            <a:endParaRPr lang="en-US" sz="3600" b="1" dirty="0"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Agency FB" pitchFamily="34" charset="0"/>
              </a:rPr>
              <a:t>Buzz Words</a:t>
            </a:r>
            <a:endParaRPr lang="en-US" sz="8000" b="1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243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latin typeface="AvantGarde" pitchFamily="34" charset="0"/>
              </a:rPr>
              <a:t>Protest </a:t>
            </a:r>
            <a:r>
              <a:rPr lang="en-US" b="1" dirty="0" smtClean="0">
                <a:latin typeface="AvantGarde" pitchFamily="34" charset="0"/>
              </a:rPr>
              <a:t>– (n). An expression or declaration of objection, disapproval, or dissent, often in opposition to something a person is powerless to prevent or avoid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5814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antGarde" pitchFamily="34" charset="0"/>
              </a:rPr>
              <a:t>Ex: The truest form of </a:t>
            </a:r>
            <a:r>
              <a:rPr lang="en-US" sz="3200" b="1" u="sng" dirty="0" smtClean="0">
                <a:latin typeface="AvantGarde" pitchFamily="34" charset="0"/>
              </a:rPr>
              <a:t>protest</a:t>
            </a:r>
            <a:r>
              <a:rPr lang="en-US" sz="3200" b="1" dirty="0" smtClean="0">
                <a:latin typeface="AvantGarde" pitchFamily="34" charset="0"/>
              </a:rPr>
              <a:t> I experience at school is when it’s time for students to give up their phones. </a:t>
            </a:r>
          </a:p>
          <a:p>
            <a:endParaRPr lang="en-US" sz="3200" b="1" dirty="0">
              <a:latin typeface="AvantGard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2578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antGarde" pitchFamily="34" charset="0"/>
              </a:rPr>
              <a:t>Ex: The three-finger signal is a simple, yet controversial </a:t>
            </a:r>
            <a:r>
              <a:rPr lang="en-US" sz="3200" b="1" u="sng" dirty="0" smtClean="0">
                <a:latin typeface="AvantGarde" pitchFamily="34" charset="0"/>
              </a:rPr>
              <a:t>protest</a:t>
            </a:r>
            <a:r>
              <a:rPr lang="en-US" sz="3200" b="1" dirty="0" smtClean="0">
                <a:latin typeface="AvantGarde" pitchFamily="34" charset="0"/>
              </a:rPr>
              <a:t> in </a:t>
            </a:r>
            <a:r>
              <a:rPr lang="en-US" sz="3200" b="1" i="1" dirty="0" smtClean="0">
                <a:latin typeface="AvantGarde" pitchFamily="34" charset="0"/>
              </a:rPr>
              <a:t>Hunger Games</a:t>
            </a:r>
            <a:r>
              <a:rPr lang="en-US" sz="3200" b="1" dirty="0" smtClean="0">
                <a:latin typeface="AvantGarde" pitchFamily="34" charset="0"/>
              </a:rPr>
              <a:t>. </a:t>
            </a:r>
            <a:endParaRPr lang="en-US" sz="3200" b="1" dirty="0"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Agency FB" pitchFamily="34" charset="0"/>
              </a:rPr>
              <a:t>Buzz Words</a:t>
            </a:r>
            <a:endParaRPr lang="en-US" sz="8000" b="1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81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latin typeface="AvantGarde" pitchFamily="34" charset="0"/>
              </a:rPr>
              <a:t>Bias</a:t>
            </a:r>
            <a:r>
              <a:rPr lang="en-US" b="1" dirty="0" smtClean="0">
                <a:latin typeface="AvantGarde" pitchFamily="34" charset="0"/>
              </a:rPr>
              <a:t> – (n). A particular tendency, trend, inclination, feeling, or opinion, especially one that is preconceived or unreasoned; unreasonable hostile feelings or opinions about a social group; prejudice </a:t>
            </a:r>
          </a:p>
          <a:p>
            <a:pPr>
              <a:buNone/>
            </a:pPr>
            <a:endParaRPr lang="en-US" b="1" dirty="0">
              <a:latin typeface="AvantGard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8862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vantGarde" pitchFamily="34" charset="0"/>
              </a:rPr>
              <a:t>Ex: Do you feel the reporter showed </a:t>
            </a:r>
            <a:r>
              <a:rPr lang="en-US" sz="2800" b="1" u="sng" dirty="0" smtClean="0">
                <a:latin typeface="AvantGarde" pitchFamily="34" charset="0"/>
              </a:rPr>
              <a:t>bias</a:t>
            </a:r>
            <a:r>
              <a:rPr lang="en-US" sz="2800" b="1" dirty="0" smtClean="0">
                <a:latin typeface="AvantGarde" pitchFamily="34" charset="0"/>
              </a:rPr>
              <a:t> against males when she only interviewed female nurses?</a:t>
            </a:r>
          </a:p>
          <a:p>
            <a:endParaRPr lang="en-US" sz="2800" b="1" dirty="0">
              <a:latin typeface="AvantGard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2578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vantGarde" pitchFamily="34" charset="0"/>
              </a:rPr>
              <a:t>Ex: Michael Jordan and Kobe Bryant fans have </a:t>
            </a:r>
            <a:r>
              <a:rPr lang="en-US" sz="2800" b="1" u="sng" dirty="0" smtClean="0">
                <a:latin typeface="AvantGarde" pitchFamily="34" charset="0"/>
              </a:rPr>
              <a:t>bias</a:t>
            </a:r>
            <a:r>
              <a:rPr lang="en-US" sz="2800" b="1" dirty="0" smtClean="0">
                <a:latin typeface="AvantGarde" pitchFamily="34" charset="0"/>
              </a:rPr>
              <a:t> against </a:t>
            </a:r>
            <a:r>
              <a:rPr lang="en-US" sz="2800" b="1" dirty="0" err="1" smtClean="0">
                <a:latin typeface="AvantGarde" pitchFamily="34" charset="0"/>
              </a:rPr>
              <a:t>Lebron</a:t>
            </a:r>
            <a:r>
              <a:rPr lang="en-US" sz="2800" b="1" dirty="0" smtClean="0">
                <a:latin typeface="AvantGarde" pitchFamily="34" charset="0"/>
              </a:rPr>
              <a:t> James because he is in line to take over their legacies of greatness. </a:t>
            </a:r>
            <a:endParaRPr lang="en-US" sz="2800" b="1" dirty="0"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gency FB" pitchFamily="34" charset="0"/>
                <a:hlinkClick r:id="rId2"/>
              </a:rPr>
              <a:t>“I Am a Man to I Am Michael Brown: A closer look at protest slogans”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en-US" sz="4000" b="1" dirty="0" smtClean="0">
                <a:latin typeface="AvantGarde" pitchFamily="34" charset="0"/>
              </a:rPr>
              <a:t>Read the article of the week.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4000" b="1" dirty="0" smtClean="0">
                <a:latin typeface="AvantGarde" pitchFamily="34" charset="0"/>
              </a:rPr>
              <a:t>Annotate the article.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latin typeface="AvantGarde" pitchFamily="34" charset="0"/>
              </a:rPr>
              <a:t>Title prediction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latin typeface="AvantGarde" pitchFamily="34" charset="0"/>
              </a:rPr>
              <a:t>Circle and Look up unfamiliar vocabulary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latin typeface="AvantGarde" pitchFamily="34" charset="0"/>
              </a:rPr>
              <a:t>Chunk and summarize paragraphs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latin typeface="AvantGarde" pitchFamily="34" charset="0"/>
              </a:rPr>
              <a:t>Find (mark where it is in the text) the main 	idea</a:t>
            </a:r>
          </a:p>
          <a:p>
            <a:pPr marL="514350" indent="-514350">
              <a:buFont typeface="Arial" charset="0"/>
              <a:buNone/>
            </a:pPr>
            <a:r>
              <a:rPr lang="en-US" sz="4000" b="1" dirty="0" smtClean="0">
                <a:latin typeface="AvantGarde" pitchFamily="34" charset="0"/>
              </a:rPr>
              <a:t>3. Complete the reflection.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Agency FB" pitchFamily="34" charset="0"/>
              </a:rPr>
              <a:t>Reflection</a:t>
            </a:r>
            <a:endParaRPr lang="en-US" sz="8000" b="1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500" b="1" dirty="0" smtClean="0">
                <a:latin typeface="AvantGarde" pitchFamily="34" charset="0"/>
              </a:rPr>
              <a:t>Choose one of the three most recent slogans that is explained in the article. </a:t>
            </a:r>
            <a:endParaRPr lang="en-US" sz="3500" b="1" dirty="0">
              <a:latin typeface="AvantGarde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vantGarde" pitchFamily="34" charset="0"/>
              </a:rPr>
              <a:t>Explain how it is being used to represent the particular issue that is being protested.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vantGarde" pitchFamily="34" charset="0"/>
              </a:rPr>
              <a:t>Share your opinion on how effective it is. (does it speak to the issues being protested against? Is it catchy/easy to remember? Is it mentally and emotionally provoking?)</a:t>
            </a:r>
            <a:endParaRPr lang="en-US" dirty="0"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365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Warm-Up: The Language of Protest</vt:lpstr>
      <vt:lpstr>Buzz Words </vt:lpstr>
      <vt:lpstr>Buzz Words</vt:lpstr>
      <vt:lpstr>Buzz Words</vt:lpstr>
      <vt:lpstr>“I Am a Man to I Am Michael Brown: A closer look at protest slogans”</vt:lpstr>
      <vt:lpstr>Reflection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 The Language of Protest</dc:title>
  <dc:creator>jdavis11</dc:creator>
  <cp:lastModifiedBy>Krystal Fish</cp:lastModifiedBy>
  <cp:revision>1</cp:revision>
  <dcterms:created xsi:type="dcterms:W3CDTF">2014-12-15T03:28:37Z</dcterms:created>
  <dcterms:modified xsi:type="dcterms:W3CDTF">2015-01-06T20:04:11Z</dcterms:modified>
</cp:coreProperties>
</file>